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3" r:id="rId6"/>
    <p:sldId id="262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68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67AA-268D-4E0D-AE46-B4129E09E12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81A0-74CE-4B63-B510-EC63B44A5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83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33400"/>
            <a:ext cx="3505200" cy="193899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roun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99037192.vtPoS0QI.DhakaJan08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343400" cy="4038600"/>
          </a:xfrm>
          <a:prstGeom prst="rect">
            <a:avLst/>
          </a:prstGeom>
        </p:spPr>
      </p:pic>
      <p:pic>
        <p:nvPicPr>
          <p:cNvPr id="5" name="Picture 4" descr="Hanifs-art-on-language-movement-1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8600"/>
            <a:ext cx="4419600" cy="4038600"/>
          </a:xfrm>
          <a:prstGeom prst="rect">
            <a:avLst/>
          </a:prstGeom>
        </p:spPr>
      </p:pic>
      <p:pic>
        <p:nvPicPr>
          <p:cNvPr id="6" name="Picture 5" descr="dhaka_45-1024x683.jpg"/>
          <p:cNvPicPr>
            <a:picLocks noChangeAspect="1"/>
          </p:cNvPicPr>
          <p:nvPr/>
        </p:nvPicPr>
        <p:blipFill>
          <a:blip r:embed="rId5"/>
          <a:srcRect l="15000" t="8770" r="6666" b="12518"/>
          <a:stretch>
            <a:fillRect/>
          </a:stretch>
        </p:blipFill>
        <p:spPr>
          <a:xfrm>
            <a:off x="152400" y="4267200"/>
            <a:ext cx="88392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67000"/>
            <a:ext cx="4648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 হলো ভাষার প্রতিবাদে আন্দোলন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590800"/>
            <a:ext cx="8915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মিছিলের উপর শুরু হলো পাকিস্তানি বাহিনীর গুলি বর্ষণ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257800"/>
            <a:ext cx="70104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শহীদ হলেন শফিক, রফিক, বরকত, সালাম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81000"/>
            <a:ext cx="42672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১৯৫২ সাল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810000"/>
            <a:ext cx="45720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9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228600"/>
            <a:ext cx="4953000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১৯৬৯ সাল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438400"/>
            <a:ext cx="63246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পাকিস্তানি নরদানবদের বিরুদ্ধে গণঅভ্যুত্থান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 descr="eid-celebration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44196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438400"/>
            <a:ext cx="22187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ঈদ উৎসব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urgapuja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2400"/>
            <a:ext cx="44196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2209800"/>
            <a:ext cx="1752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দুর্গা পূজা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uddha-jayant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581400"/>
            <a:ext cx="43434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715000"/>
            <a:ext cx="242047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বৌদ্ধ পূর্ণিমা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829935294_0ee3dc9fcc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495800" cy="3124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5783759"/>
            <a:ext cx="1752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বড়দিন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ahela_Baishakh_1.jpg"/>
          <p:cNvPicPr>
            <a:picLocks noChangeAspect="1"/>
          </p:cNvPicPr>
          <p:nvPr/>
        </p:nvPicPr>
        <p:blipFill>
          <a:blip r:embed="rId7"/>
          <a:srcRect b="3333"/>
          <a:stretch>
            <a:fillRect/>
          </a:stretch>
        </p:blipFill>
        <p:spPr>
          <a:xfrm>
            <a:off x="228600" y="228600"/>
            <a:ext cx="8686800" cy="655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5782270"/>
            <a:ext cx="6629400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পহেলা বৈশাখ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734580"/>
            <a:ext cx="8839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বাঙালির সম্প্রীতি,ঐতিহ্য ও তাদের জীবনের রং মুছে ফেলতে বদ্ধ পরিকর হয়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akistani F20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6" name="Picture 5" descr="nc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343400" cy="3352800"/>
          </a:xfrm>
          <a:prstGeom prst="rect">
            <a:avLst/>
          </a:prstGeom>
        </p:spPr>
      </p:pic>
      <p:pic>
        <p:nvPicPr>
          <p:cNvPr id="4" name="Picture 3" descr="liberation-war-picture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28600"/>
            <a:ext cx="4343400" cy="3124200"/>
          </a:xfrm>
          <a:prstGeom prst="rect">
            <a:avLst/>
          </a:prstGeom>
        </p:spPr>
      </p:pic>
      <p:pic>
        <p:nvPicPr>
          <p:cNvPr id="3" name="Picture 2" descr="180710-1853940830969-1314249363-2143232-7261497-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2400"/>
            <a:ext cx="4343400" cy="3276600"/>
          </a:xfrm>
          <a:prstGeom prst="rect">
            <a:avLst/>
          </a:prstGeom>
        </p:spPr>
      </p:pic>
      <p:pic>
        <p:nvPicPr>
          <p:cNvPr id="5" name="Picture 4" descr="nc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505200"/>
            <a:ext cx="44196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457200"/>
            <a:ext cx="41148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১৯৭১ সাল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257800"/>
            <a:ext cx="72390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পাকিস্তানি নরদানবদের বর্বরতার শিকার হয় বাঙালি জাতি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k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Bangladesh_Liberation_1971war4149.jpg"/>
          <p:cNvPicPr>
            <a:picLocks noChangeAspect="1"/>
          </p:cNvPicPr>
          <p:nvPr/>
        </p:nvPicPr>
        <p:blipFill>
          <a:blip r:embed="rId3"/>
          <a:srcRect t="14286"/>
          <a:stretch>
            <a:fillRect/>
          </a:stretch>
        </p:blipFill>
        <p:spPr>
          <a:xfrm>
            <a:off x="180536" y="152400"/>
            <a:ext cx="4239064" cy="6553200"/>
          </a:xfrm>
          <a:prstGeom prst="rect">
            <a:avLst/>
          </a:prstGeom>
        </p:spPr>
      </p:pic>
      <p:pic>
        <p:nvPicPr>
          <p:cNvPr id="5" name="Picture 4" descr="Picture-10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2400"/>
            <a:ext cx="4495800" cy="6553200"/>
          </a:xfrm>
          <a:prstGeom prst="rect">
            <a:avLst/>
          </a:prstGeom>
        </p:spPr>
      </p:pic>
      <p:pic>
        <p:nvPicPr>
          <p:cNvPr id="6" name="Picture 5" descr="bangladesh_flag_map_mousepad-p144627596357713882envq7_400.jpg"/>
          <p:cNvPicPr>
            <a:picLocks noChangeAspect="1"/>
          </p:cNvPicPr>
          <p:nvPr/>
        </p:nvPicPr>
        <p:blipFill>
          <a:blip r:embed="rId5"/>
          <a:srcRect l="18461" t="11418" r="23077" b="19038"/>
          <a:stretch>
            <a:fillRect/>
          </a:stretch>
        </p:blipFill>
        <p:spPr>
          <a:xfrm>
            <a:off x="304800" y="166468"/>
            <a:ext cx="8610600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86868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বাঙালি জাতি নরদানবদের বিরুদ্ধে প্রতিরোধ গড়ে তোলে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787914"/>
            <a:ext cx="5715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বিজয় ছিনিয়ে আনে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791200"/>
            <a:ext cx="6858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প্রতিষ্ঠিত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blood1.jpg"/>
          <p:cNvPicPr>
            <a:picLocks noChangeAspect="1"/>
          </p:cNvPicPr>
          <p:nvPr/>
        </p:nvPicPr>
        <p:blipFill>
          <a:blip r:embed="rId3"/>
          <a:srcRect t="37629" r="68533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5" name="Picture 4" descr="tb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2417" t="12590" r="32418" b="18346"/>
          <a:stretch>
            <a:fillRect/>
          </a:stretch>
        </p:blipFill>
        <p:spPr>
          <a:xfrm>
            <a:off x="3886200" y="762000"/>
            <a:ext cx="990600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8382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রক্তে আমার অনাদি অস্থি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09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ছন্দ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052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পদ্মা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যৌবন চাই </a:t>
            </a:r>
          </a:p>
          <a:p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যমুনা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প্রেম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1200" y="3810000"/>
            <a:ext cx="306388" cy="382588"/>
            <a:chOff x="2133600" y="3886200"/>
            <a:chExt cx="306388" cy="382588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20200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1724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2133600" y="4267200"/>
              <a:ext cx="30638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362200" y="3810000"/>
            <a:ext cx="304800" cy="382588"/>
            <a:chOff x="2362200" y="3886200"/>
            <a:chExt cx="304800" cy="382588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23248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2362200" y="4267200"/>
              <a:ext cx="304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886200" y="3810000"/>
            <a:ext cx="306388" cy="382588"/>
            <a:chOff x="2133600" y="3886200"/>
            <a:chExt cx="306388" cy="382588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20200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1724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2133600" y="4267200"/>
              <a:ext cx="30638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971800" y="3810000"/>
            <a:ext cx="304800" cy="382588"/>
            <a:chOff x="2362200" y="3886200"/>
            <a:chExt cx="304800" cy="382588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23248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2362200" y="4267200"/>
              <a:ext cx="304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257800" y="3810000"/>
            <a:ext cx="306388" cy="382588"/>
            <a:chOff x="2133600" y="3886200"/>
            <a:chExt cx="306388" cy="382588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20200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1724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2133600" y="4267200"/>
              <a:ext cx="30638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43600" y="3810000"/>
            <a:ext cx="306388" cy="382588"/>
            <a:chOff x="2133600" y="3886200"/>
            <a:chExt cx="306388" cy="382588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20200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724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2133600" y="4267200"/>
              <a:ext cx="30638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828800" y="5029200"/>
            <a:ext cx="304800" cy="382588"/>
            <a:chOff x="2362200" y="3886200"/>
            <a:chExt cx="304800" cy="382588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23248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2362200" y="4267200"/>
              <a:ext cx="304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429000" y="5105400"/>
            <a:ext cx="304800" cy="382588"/>
            <a:chOff x="2362200" y="3886200"/>
            <a:chExt cx="304800" cy="3825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23248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2362200" y="4267200"/>
              <a:ext cx="304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114800" y="5105400"/>
            <a:ext cx="306388" cy="382588"/>
            <a:chOff x="2133600" y="3886200"/>
            <a:chExt cx="306388" cy="382588"/>
          </a:xfrm>
        </p:grpSpPr>
        <p:cxnSp>
          <p:nvCxnSpPr>
            <p:cNvPr id="65" name="Straight Connector 64"/>
            <p:cNvCxnSpPr/>
            <p:nvPr/>
          </p:nvCxnSpPr>
          <p:spPr>
            <a:xfrm rot="5400000">
              <a:off x="20200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1724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2133600" y="4267200"/>
              <a:ext cx="30638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181600" y="5105400"/>
            <a:ext cx="306388" cy="382588"/>
            <a:chOff x="2133600" y="3886200"/>
            <a:chExt cx="306388" cy="382588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20200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1724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2133600" y="4267200"/>
              <a:ext cx="30638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/>
          <p:nvPr/>
        </p:nvCxnSpPr>
        <p:spPr>
          <a:xfrm>
            <a:off x="2057400" y="3733800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886200" y="3733800"/>
            <a:ext cx="2286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114800" y="5029200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105400" y="50292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162800" y="3581400"/>
            <a:ext cx="1752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৬+৬</a:t>
            </a:r>
          </a:p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৬+২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2209800" y="5029200"/>
            <a:ext cx="304800" cy="382588"/>
            <a:chOff x="2362200" y="3886200"/>
            <a:chExt cx="304800" cy="382588"/>
          </a:xfrm>
        </p:grpSpPr>
        <p:cxnSp>
          <p:nvCxnSpPr>
            <p:cNvPr id="89" name="Straight Connector 88"/>
            <p:cNvCxnSpPr/>
            <p:nvPr/>
          </p:nvCxnSpPr>
          <p:spPr>
            <a:xfrm rot="5400000">
              <a:off x="23248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2362200" y="4267200"/>
              <a:ext cx="304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590800" y="5029200"/>
            <a:ext cx="304800" cy="382588"/>
            <a:chOff x="2362200" y="3886200"/>
            <a:chExt cx="304800" cy="382588"/>
          </a:xfrm>
        </p:grpSpPr>
        <p:cxnSp>
          <p:nvCxnSpPr>
            <p:cNvPr id="92" name="Straight Connector 91"/>
            <p:cNvCxnSpPr/>
            <p:nvPr/>
          </p:nvCxnSpPr>
          <p:spPr>
            <a:xfrm rot="5400000">
              <a:off x="23248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2362200" y="4267200"/>
              <a:ext cx="304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648200" y="3810000"/>
            <a:ext cx="306388" cy="382588"/>
            <a:chOff x="2133600" y="3886200"/>
            <a:chExt cx="306388" cy="382588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20200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172494" y="4075906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2133600" y="4267200"/>
              <a:ext cx="30638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14400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343400" y="4267200"/>
            <a:ext cx="990600" cy="914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76600" y="152400"/>
            <a:ext cx="2581275" cy="1600438"/>
            <a:chOff x="3276600" y="152400"/>
            <a:chExt cx="2581275" cy="1600438"/>
          </a:xfrm>
        </p:grpSpPr>
        <p:pic>
          <p:nvPicPr>
            <p:cNvPr id="3" name="Picture 2" descr="tw3.jpg"/>
            <p:cNvPicPr>
              <a:picLocks noChangeAspect="1"/>
            </p:cNvPicPr>
            <p:nvPr/>
          </p:nvPicPr>
          <p:blipFill>
            <a:blip r:embed="rId3"/>
            <a:srcRect t="15591"/>
            <a:stretch>
              <a:fillRect/>
            </a:stretch>
          </p:blipFill>
          <p:spPr>
            <a:xfrm>
              <a:off x="3276600" y="228600"/>
              <a:ext cx="2581275" cy="14954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52800" y="152400"/>
              <a:ext cx="19812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দলীয় </a:t>
              </a:r>
            </a:p>
            <a:p>
              <a:endParaRPr lang="bn-BD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1828800"/>
            <a:ext cx="3962400" cy="5029200"/>
            <a:chOff x="381000" y="1981200"/>
            <a:chExt cx="3962400" cy="5016520"/>
          </a:xfrm>
        </p:grpSpPr>
        <p:sp>
          <p:nvSpPr>
            <p:cNvPr id="4" name="Vertical Scroll 3"/>
            <p:cNvSpPr/>
            <p:nvPr/>
          </p:nvSpPr>
          <p:spPr>
            <a:xfrm>
              <a:off x="381000" y="3124200"/>
              <a:ext cx="3962400" cy="3505200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19812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পদ্মা</a:t>
              </a:r>
              <a:endParaRPr lang="en-US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3581400"/>
              <a:ext cx="31242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সাহিত্য সাধনার স্বীকৃতি স্বরুপ তিনি যে পুরস্কার পেয়েছেন তার তালিকা কর।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0" y="1752600"/>
            <a:ext cx="3810000" cy="4682821"/>
            <a:chOff x="5105400" y="2362200"/>
            <a:chExt cx="3810000" cy="4267200"/>
          </a:xfrm>
        </p:grpSpPr>
        <p:sp>
          <p:nvSpPr>
            <p:cNvPr id="5" name="Vertical Scroll 4"/>
            <p:cNvSpPr/>
            <p:nvPr/>
          </p:nvSpPr>
          <p:spPr>
            <a:xfrm>
              <a:off x="5105400" y="3124200"/>
              <a:ext cx="3810000" cy="3505200"/>
            </a:xfrm>
            <a:prstGeom prst="verticalScroll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8400" y="2362200"/>
              <a:ext cx="1828800" cy="75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যমুনা</a:t>
              </a:r>
              <a:endParaRPr lang="en-US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3612064"/>
              <a:ext cx="3352800" cy="288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কবিতায় ব্যবহৃত যুক্ত বর্ণগুলোর একটি তালিকা কর।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k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2362200" cy="5324058"/>
            <a:chOff x="-228600" y="0"/>
            <a:chExt cx="2362200" cy="5324058"/>
          </a:xfrm>
        </p:grpSpPr>
        <p:pic>
          <p:nvPicPr>
            <p:cNvPr id="5" name="Picture 4" descr="ev7.jpg"/>
            <p:cNvPicPr>
              <a:picLocks noChangeAspect="1"/>
            </p:cNvPicPr>
            <p:nvPr/>
          </p:nvPicPr>
          <p:blipFill>
            <a:blip r:embed="rId3"/>
            <a:srcRect l="18000" t="35714" r="21556" b="14286"/>
            <a:stretch>
              <a:fillRect/>
            </a:stretch>
          </p:blipFill>
          <p:spPr>
            <a:xfrm>
              <a:off x="152400" y="0"/>
              <a:ext cx="1981200" cy="2514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228600" y="3200400"/>
              <a:ext cx="2133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38400" y="671691"/>
            <a:ext cx="6096000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কবি কার বন্দনা করেছেন?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‘গণমানবের তুলি’ উক্তিটি দিয়ে কী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বুঝানো হয়েছে?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‘প্রাণের জাহাজ’ কারা?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‘পদ্মার যৌবন’ কথাটি কী অর্থে ব্যবহৃত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হয়েছে?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‘রক্তে আমার অনাদি অস্থি’ উক্তিটি দ্বারা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কী বুঝানো হয়েছে?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" y="152400"/>
            <a:ext cx="2362200" cy="1675150"/>
            <a:chOff x="228600" y="152400"/>
            <a:chExt cx="1676400" cy="1675150"/>
          </a:xfrm>
        </p:grpSpPr>
        <p:pic>
          <p:nvPicPr>
            <p:cNvPr id="4" name="Picture 3" descr="home.jpg"/>
            <p:cNvPicPr>
              <a:picLocks noChangeAspect="1"/>
            </p:cNvPicPr>
            <p:nvPr/>
          </p:nvPicPr>
          <p:blipFill>
            <a:blip r:embed="rId3"/>
            <a:srcRect l="13793" r="17241"/>
            <a:stretch>
              <a:fillRect/>
            </a:stretch>
          </p:blipFill>
          <p:spPr>
            <a:xfrm>
              <a:off x="228600" y="152400"/>
              <a:ext cx="1524000" cy="1524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" y="381000"/>
              <a:ext cx="1447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কা</a:t>
              </a:r>
              <a:r>
                <a:rPr lang="bn-BD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14800" y="12954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‘দেশপ্রেম’ বিষয়ক একটি নিবন্ধ তৈরি কর।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752600" y="304800"/>
            <a:ext cx="6629400" cy="990600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পূর্ব পাঠের পুনরালোচনা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676400"/>
            <a:ext cx="3429000" cy="198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দিলওয়ার ও তাঁর    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সাহিত্যকর্ম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000" y="1600200"/>
            <a:ext cx="3429000" cy="2057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কবিতার বিষয়বস্তু নিয়ে আলোচনা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648200"/>
            <a:ext cx="3429000" cy="198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বিদেশি নরদানবদের আগ্রাসনের চিত্র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4648200"/>
            <a:ext cx="3429000" cy="1905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বাঙালির বিচিত্র জীবনচিত্র নিয়ে আলোচনা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038600" y="2286000"/>
            <a:ext cx="914400" cy="838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3962400" y="5029200"/>
            <a:ext cx="914400" cy="8382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6286500" y="3771900"/>
            <a:ext cx="914400" cy="83820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9906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সার্থক জনম মাগো  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জন্মেছি এই দেশে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সার্থক জনম মাগো 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তোমায় ভালোবেসে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2057400"/>
            <a:ext cx="4267200" cy="23110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roun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8765-beautiful-bangladesh-sail-bo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6" name="Picture 5" descr="bangladesh_flag_map_mousepad-p144627596357713882envq7_400.jpg"/>
          <p:cNvPicPr>
            <a:picLocks noChangeAspect="1"/>
          </p:cNvPicPr>
          <p:nvPr/>
        </p:nvPicPr>
        <p:blipFill>
          <a:blip r:embed="rId4"/>
          <a:srcRect l="18461" t="11418" r="23077" b="19038"/>
          <a:stretch>
            <a:fillRect/>
          </a:stretch>
        </p:blipFill>
        <p:spPr>
          <a:xfrm>
            <a:off x="228600" y="228600"/>
            <a:ext cx="8610600" cy="6338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334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রুপালি নদী বিধৌত বাংলাদেশ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228600"/>
            <a:ext cx="15240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SutonnyMJ" pitchFamily="2" charset="0"/>
              </a:rPr>
              <a:t>২/২</a:t>
            </a:r>
            <a:endParaRPr lang="en-US" sz="4000" b="1" i="1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polash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762999" cy="6477000"/>
          </a:xfrm>
          <a:prstGeom prst="rect">
            <a:avLst/>
          </a:prstGeom>
        </p:spPr>
      </p:pic>
      <p:pic>
        <p:nvPicPr>
          <p:cNvPr id="5" name="Picture 4" descr="polash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7200"/>
            <a:ext cx="8458200" cy="6096000"/>
          </a:xfrm>
          <a:prstGeom prst="rect">
            <a:avLst/>
          </a:prstGeom>
        </p:spPr>
      </p:pic>
      <p:pic>
        <p:nvPicPr>
          <p:cNvPr id="7" name="Picture 6" descr="sirajuddoulla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33400"/>
            <a:ext cx="8229600" cy="5867400"/>
          </a:xfrm>
          <a:prstGeom prst="rect">
            <a:avLst/>
          </a:prstGeom>
        </p:spPr>
      </p:pic>
      <p:pic>
        <p:nvPicPr>
          <p:cNvPr id="6" name="Picture 5" descr="suns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609600"/>
            <a:ext cx="7924800" cy="579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7620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১৭৫৭ সাল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2860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পলাশীর প্রান্তরে নবাব সিরাজউদ্দৌলার পরাজয়ের মধ্য দিয়ে জাতির ভাগ্যাকাশে স্বাধীনতার সূর্য অস্তমিত হয়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</p:spPr>
      </p:pic>
      <p:pic>
        <p:nvPicPr>
          <p:cNvPr id="5" name="Picture 4" descr="194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52400"/>
            <a:ext cx="4800600" cy="3962400"/>
          </a:xfrm>
          <a:prstGeom prst="rect">
            <a:avLst/>
          </a:prstGeom>
        </p:spPr>
      </p:pic>
      <p:pic>
        <p:nvPicPr>
          <p:cNvPr id="6" name="Picture 5" descr="f19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400"/>
            <a:ext cx="44196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32766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 হয় ব্রিটিশদের নির্যাতন ও অত্যাচার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ourcher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4419600"/>
            <a:ext cx="9144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1942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743200"/>
            <a:ext cx="609600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ব্রিটিশ বিরোধী আন্দোলন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381000"/>
            <a:ext cx="19812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১৯৪২ সাল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roun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 descr="ind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199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733800"/>
            <a:ext cx="64770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ব্রিটিশ শাসনের অবসানের পর প্রতিষ্ঠিত হয় ভারতীয় উপমহাদেশ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81000"/>
            <a:ext cx="2971800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১৯৪৫ সাল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3" name="Picture 22" descr="Parti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</p:spPr>
      </p:pic>
      <p:sp>
        <p:nvSpPr>
          <p:cNvPr id="13" name="Flowchart: Punched Tape 12"/>
          <p:cNvSpPr/>
          <p:nvPr/>
        </p:nvSpPr>
        <p:spPr>
          <a:xfrm>
            <a:off x="1295400" y="304800"/>
            <a:ext cx="6324600" cy="99060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১৯৪৭ সাল হিন্দু-মুসলিম দাঙ্গা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E_Individual_Maps_-_India.png"/>
          <p:cNvPicPr>
            <a:picLocks noChangeAspect="1"/>
          </p:cNvPicPr>
          <p:nvPr/>
        </p:nvPicPr>
        <p:blipFill>
          <a:blip r:embed="rId4"/>
          <a:srcRect t="50000"/>
          <a:stretch>
            <a:fillRect/>
          </a:stretch>
        </p:blipFill>
        <p:spPr>
          <a:xfrm>
            <a:off x="2895600" y="1219200"/>
            <a:ext cx="3352800" cy="4267200"/>
          </a:xfrm>
          <a:prstGeom prst="rect">
            <a:avLst/>
          </a:prstGeom>
        </p:spPr>
      </p:pic>
      <p:sp>
        <p:nvSpPr>
          <p:cNvPr id="18" name="5-Point Star 17"/>
          <p:cNvSpPr/>
          <p:nvPr/>
        </p:nvSpPr>
        <p:spPr>
          <a:xfrm>
            <a:off x="5105400" y="3276600"/>
            <a:ext cx="381000" cy="3048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657600" y="2362200"/>
            <a:ext cx="381000" cy="533400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95600" y="5265003"/>
            <a:ext cx="4191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ভারত মানচিত্র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5486400"/>
            <a:ext cx="2286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 পাকিস্তান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410200"/>
            <a:ext cx="3200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পশ্চিম পাকিস্তান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ak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95400"/>
            <a:ext cx="3124200" cy="4114800"/>
          </a:xfrm>
          <a:prstGeom prst="rect">
            <a:avLst/>
          </a:prstGeom>
        </p:spPr>
      </p:pic>
      <p:pic>
        <p:nvPicPr>
          <p:cNvPr id="16" name="Picture 15" descr="bangladesh_flag_map_mousepad-p144627596357713882envq7_400.jpg"/>
          <p:cNvPicPr>
            <a:picLocks noChangeAspect="1"/>
          </p:cNvPicPr>
          <p:nvPr/>
        </p:nvPicPr>
        <p:blipFill>
          <a:blip r:embed="rId6"/>
          <a:srcRect l="12000" t="8000" r="18000" b="18000"/>
          <a:stretch>
            <a:fillRect/>
          </a:stretch>
        </p:blipFill>
        <p:spPr>
          <a:xfrm>
            <a:off x="5638800" y="1295400"/>
            <a:ext cx="3124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8" grpId="1" animBg="1"/>
      <p:bldP spid="18" grpId="2" animBg="1"/>
      <p:bldP spid="17" grpId="0" animBg="1"/>
      <p:bldP spid="17" grpId="1" animBg="1"/>
      <p:bldP spid="17" grpId="2" animBg="1"/>
      <p:bldP spid="21" grpId="0" animBg="1"/>
      <p:bldP spid="21" grpId="1" animBg="1"/>
      <p:bldP spid="2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28600"/>
            <a:ext cx="457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১৯৪৮ সাল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8305800" cy="4572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38600" y="41148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উর্দুই হবে পাকিস্তানের একমাত্র রাষ্ট্রভাষা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699620">
            <a:off x="4126841" y="5553587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মোহাম্মদ আলি জিন্নাহ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293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Lotus Computer</cp:lastModifiedBy>
  <cp:revision>116</cp:revision>
  <dcterms:created xsi:type="dcterms:W3CDTF">2014-11-09T15:35:27Z</dcterms:created>
  <dcterms:modified xsi:type="dcterms:W3CDTF">2016-12-22T21:27:57Z</dcterms:modified>
</cp:coreProperties>
</file>